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41"/>
  </p:notesMasterIdLst>
  <p:sldIdLst>
    <p:sldId id="421" r:id="rId3"/>
    <p:sldId id="422" r:id="rId4"/>
    <p:sldId id="362" r:id="rId5"/>
    <p:sldId id="367" r:id="rId6"/>
    <p:sldId id="381" r:id="rId7"/>
    <p:sldId id="387" r:id="rId8"/>
    <p:sldId id="393" r:id="rId9"/>
    <p:sldId id="394" r:id="rId10"/>
    <p:sldId id="395" r:id="rId11"/>
    <p:sldId id="351" r:id="rId12"/>
    <p:sldId id="410" r:id="rId13"/>
    <p:sldId id="411" r:id="rId14"/>
    <p:sldId id="412" r:id="rId15"/>
    <p:sldId id="413" r:id="rId16"/>
    <p:sldId id="396" r:id="rId17"/>
    <p:sldId id="414" r:id="rId18"/>
    <p:sldId id="397" r:id="rId19"/>
    <p:sldId id="418" r:id="rId20"/>
    <p:sldId id="415" r:id="rId21"/>
    <p:sldId id="416" r:id="rId22"/>
    <p:sldId id="419" r:id="rId23"/>
    <p:sldId id="417" r:id="rId24"/>
    <p:sldId id="355" r:id="rId25"/>
    <p:sldId id="383" r:id="rId26"/>
    <p:sldId id="423" r:id="rId27"/>
    <p:sldId id="402" r:id="rId28"/>
    <p:sldId id="424" r:id="rId29"/>
    <p:sldId id="403" r:id="rId30"/>
    <p:sldId id="404" r:id="rId31"/>
    <p:sldId id="405" r:id="rId32"/>
    <p:sldId id="406" r:id="rId33"/>
    <p:sldId id="407" r:id="rId34"/>
    <p:sldId id="409" r:id="rId35"/>
    <p:sldId id="398" r:id="rId36"/>
    <p:sldId id="376" r:id="rId37"/>
    <p:sldId id="377" r:id="rId38"/>
    <p:sldId id="375" r:id="rId39"/>
    <p:sldId id="378" r:id="rId40"/>
  </p:sldIdLst>
  <p:sldSz cx="9144000" cy="6858000" type="screen4x3"/>
  <p:notesSz cx="6858000" cy="9144000"/>
  <p:embeddedFontLst>
    <p:embeddedFont>
      <p:font typeface="VNI-Avo" pitchFamily="2" charset="0"/>
      <p:regular r:id="rId42"/>
      <p:bold r:id="rId43"/>
      <p:italic r:id="rId44"/>
      <p:boldItalic r:id="rId45"/>
    </p:embeddedFont>
    <p:embeddedFont>
      <p:font typeface="HP001 Tap Do" pitchFamily="34" charset="-93"/>
      <p:regular r:id="rId46"/>
    </p:embeddedFont>
    <p:embeddedFont>
      <p:font typeface="Comic Sans MS" pitchFamily="66" charset="0"/>
      <p:regular r:id="rId47"/>
      <p:bold r:id="rId48"/>
      <p:italic r:id="rId49"/>
      <p:boldItalic r:id="rId50"/>
    </p:embeddedFont>
    <p:embeddedFont>
      <p:font typeface="HP-087" pitchFamily="34" charset="0"/>
      <p:bold r:id="rId51"/>
    </p:embeddedFont>
    <p:embeddedFont>
      <p:font typeface=".VnCooper" pitchFamily="34" charset="0"/>
      <p:regular r:id="rId52"/>
    </p:embeddedFont>
    <p:embeddedFont>
      <p:font typeface="HP001" pitchFamily="34" charset="-93"/>
      <p:regular r:id="rId53"/>
      <p:bold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.VnUniverse" pitchFamily="34" charset="0"/>
      <p:regular r:id="rId59"/>
    </p:embeddedFont>
    <p:embeddedFont>
      <p:font typeface="HP001 4H Normal" pitchFamily="34" charset="-93"/>
      <p:regular r:id="rId60"/>
    </p:embeddedFont>
    <p:embeddedFont>
      <p:font typeface="Arial Rounded MT Bold" charset="0"/>
      <p:regular r:id="rId61"/>
    </p:embeddedFont>
    <p:embeddedFont>
      <p:font typeface=".VnAvant" pitchFamily="34" charset="0"/>
      <p:regular r:id="rId62"/>
      <p:bold r:id="rId63"/>
      <p:italic r:id="rId64"/>
      <p:boldItalic r:id="rId65"/>
    </p:embeddedFont>
  </p:embeddedFontLst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9900"/>
    <a:srgbClr val="CCECFF"/>
    <a:srgbClr val="000099"/>
    <a:srgbClr val="FF9933"/>
    <a:srgbClr val="FFCC00"/>
    <a:srgbClr val="993366"/>
    <a:srgbClr val="008000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25/08/2020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.mp3"/><Relationship Id="rId7" Type="http://schemas.openxmlformats.org/officeDocument/2006/relationships/image" Target="../media/image9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slide" Target="slide36.xml"/><Relationship Id="rId4" Type="http://schemas.openxmlformats.org/officeDocument/2006/relationships/slide" Target="slide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622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343275" y="3885414"/>
            <a:ext cx="2457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pha traø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9D88B2E-A833-4656-83AD-D7B35D123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333" y="1670852"/>
            <a:ext cx="3053334" cy="22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598671" y="3871912"/>
            <a:ext cx="22092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phoá coå</a:t>
            </a:r>
          </a:p>
        </p:txBody>
      </p:sp>
      <p:sp>
        <p:nvSpPr>
          <p:cNvPr id="2" name="Right Arrow 1"/>
          <p:cNvSpPr/>
          <p:nvPr/>
        </p:nvSpPr>
        <p:spPr bwMode="auto">
          <a:xfrm rot="1232801">
            <a:off x="2245979" y="181701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EEBFA3-197B-4846-B525-B5FD623D2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299" y="1676400"/>
            <a:ext cx="3108004" cy="21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animBg="1"/>
      <p:bldP spid="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657600" y="3733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queâ nhaø</a:t>
            </a:r>
          </a:p>
        </p:txBody>
      </p:sp>
      <p:sp>
        <p:nvSpPr>
          <p:cNvPr id="20" name="Right Arrow 19"/>
          <p:cNvSpPr/>
          <p:nvPr/>
        </p:nvSpPr>
        <p:spPr bwMode="auto">
          <a:xfrm rot="1232801">
            <a:off x="2293152" y="1910692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70F827B-43C0-4C40-BF0E-7B862C622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837" y="1759080"/>
            <a:ext cx="2981325" cy="20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306268" y="3906955"/>
            <a:ext cx="2531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VNI-Avo" pitchFamily="2" charset="0"/>
              </a:rPr>
              <a:t>quaû kheá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AF12CC-8B87-4CC6-8C73-485009B32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025" y="1434834"/>
            <a:ext cx="2647950" cy="246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737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38702" y="4141982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pha traø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4894728" y="4138305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queâ nhaø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3303" y="4141071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quaû kheá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83832" y="4141982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phoá coå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51E253C-DC7F-4A71-A66C-789877D0A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1" y="2492385"/>
            <a:ext cx="2267106" cy="164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179BD37-5C0A-455A-8EB2-FD386063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769" y="2492385"/>
            <a:ext cx="2327148" cy="1645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1BAA758-FB24-46AB-8E02-1344C5E40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492385"/>
            <a:ext cx="2282703" cy="1554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BCEFC68-2E87-42C6-B494-07BCF992E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062" y="2492385"/>
            <a:ext cx="1763775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219200" y="609600"/>
            <a:ext cx="1378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ph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088865" y="2834045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ph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600" y="1828800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0800" y="2819400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7162800" y="2819400"/>
            <a:ext cx="748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eâ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03893" y="1828800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620000" y="1828800"/>
            <a:ext cx="74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eâ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85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400800" y="609600"/>
            <a:ext cx="1349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000" y="5181600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pha traø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31133" y="5169031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queâ nhaø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08733" y="5150177"/>
            <a:ext cx="21066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quaû kheá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62200" y="5169031"/>
            <a:ext cx="1845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phoá coå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BEF9B72-ACB6-4A05-B8B6-114E1C30EBBD}"/>
              </a:ext>
            </a:extLst>
          </p:cNvPr>
          <p:cNvSpPr txBox="1"/>
          <p:nvPr/>
        </p:nvSpPr>
        <p:spPr>
          <a:xfrm flipH="1">
            <a:off x="2404452" y="1828800"/>
            <a:ext cx="64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4E3C20CD-E6DB-455C-9119-D07D771F9B26}"/>
              </a:ext>
            </a:extLst>
          </p:cNvPr>
          <p:cNvSpPr txBox="1"/>
          <p:nvPr/>
        </p:nvSpPr>
        <p:spPr>
          <a:xfrm flipH="1">
            <a:off x="1904999" y="2819430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oá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029040"/>
              </p:ext>
            </p:extLst>
          </p:nvPr>
        </p:nvGraphicFramePr>
        <p:xfrm>
          <a:off x="110840" y="3858391"/>
          <a:ext cx="92202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846"/>
                <a:gridCol w="1222846"/>
                <a:gridCol w="1630460"/>
                <a:gridCol w="208280"/>
                <a:gridCol w="1585224"/>
                <a:gridCol w="1445543"/>
                <a:gridCol w="1326239"/>
                <a:gridCol w="578762"/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 smtClean="0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phaø</a:t>
                      </a:r>
                      <a:endParaRPr lang="en-US" sz="4000" b="1">
                        <a:solidFill>
                          <a:srgbClr val="0033CC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phí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phôû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quaï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queâ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queá</a:t>
                      </a:r>
                    </a:p>
                    <a:p>
                      <a:pPr algn="l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6806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50430" y="1306445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91000" y="2721114"/>
            <a:ext cx="152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ph</a:t>
            </a:r>
            <a:r>
              <a:rPr lang="vi-VN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-</a:t>
            </a: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qu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743200" y="4016514"/>
            <a:ext cx="1293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ph-qu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5000" y="4168914"/>
            <a:ext cx="1293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ph-qu</a:t>
            </a:r>
            <a:endParaRPr lang="en-US" sz="36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600"/>
            <a:ext cx="256698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22748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p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136" r="26818"/>
          <a:stretch/>
        </p:blipFill>
        <p:spPr>
          <a:xfrm>
            <a:off x="3422073" y="1600200"/>
            <a:ext cx="256309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68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26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9774" y="203537"/>
            <a:ext cx="7306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VNI-Avo" pitchFamily="2" charset="0"/>
              </a:rPr>
              <a:t>Ph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VNI-Avo" pitchFamily="2" charset="0"/>
              </a:rPr>
              <a:t>ph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r>
              <a:rPr lang="en-US" sz="6000" b="1" dirty="0" err="1" smtClean="0">
                <a:solidFill>
                  <a:schemeClr val="bg1"/>
                </a:solidFill>
                <a:latin typeface="VNI-Avo" pitchFamily="2" charset="0"/>
              </a:rPr>
              <a:t>Qu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</a:t>
            </a:r>
            <a:r>
              <a:rPr lang="en-US" sz="4800" b="1" dirty="0" err="1" smtClean="0">
                <a:solidFill>
                  <a:schemeClr val="bg1"/>
                </a:solidFill>
                <a:latin typeface="VNI-Avo" pitchFamily="2" charset="0"/>
              </a:rPr>
              <a:t>qu</a:t>
            </a:r>
            <a:r>
              <a:rPr lang="en-US" sz="6000" b="1" dirty="0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 dirty="0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6877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639888"/>
            <a:ext cx="4035425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36880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3" name="qu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791804"/>
            <a:ext cx="4038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012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63478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26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16230" y="182894"/>
            <a:ext cx="57502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Ph  ph        Qu  </a:t>
            </a:r>
            <a:r>
              <a:rPr lang="en-US" sz="3600" b="1" smtClean="0">
                <a:solidFill>
                  <a:schemeClr val="bg1"/>
                </a:solidFill>
                <a:latin typeface="VNI-Avo" pitchFamily="2" charset="0"/>
              </a:rPr>
              <a:t>qu</a:t>
            </a:r>
            <a:r>
              <a:rPr lang="en-US" sz="44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10360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t="-23098" r="23447" b="22990"/>
          <a:stretch/>
        </p:blipFill>
        <p:spPr bwMode="auto">
          <a:xfrm>
            <a:off x="0" y="177208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-12700" y="8382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91448" y="1663370"/>
            <a:ext cx="14606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 Tap Do" pitchFamily="34" charset="-93"/>
                <a:ea typeface="HP001" pitchFamily="34" charset="-93"/>
              </a:rPr>
              <a:t>ι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558665" y="1772080"/>
            <a:ext cx="15504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>
                <a:latin typeface="HP001" pitchFamily="34" charset="-93"/>
                <a:ea typeface="HP001" pitchFamily="34" charset="-93"/>
              </a:rPr>
              <a:t>ι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-442440" y="3512568"/>
            <a:ext cx="27975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</a:t>
            </a:r>
            <a:r>
              <a:rPr lang="en-US" sz="8800" dirty="0" err="1" smtClean="0">
                <a:latin typeface="HP001" pitchFamily="34" charset="-93"/>
                <a:ea typeface="HP001" pitchFamily="34" charset="-93"/>
              </a:rPr>
              <a:t>ιa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129049" y="1663370"/>
            <a:ext cx="11769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vi-VN" sz="8800" dirty="0" smtClean="0">
                <a:latin typeface="HP001 Tap Do" pitchFamily="34" charset="-93"/>
                <a:ea typeface="HP001" pitchFamily="34" charset="-93"/>
              </a:rPr>
              <a:t>qĎ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828164" y="1657874"/>
            <a:ext cx="123944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err="1">
                <a:latin typeface="HP001 Tap Do" pitchFamily="34" charset="-93"/>
              </a:rPr>
              <a:t>Ǖί</a:t>
            </a:r>
            <a:endParaRPr lang="vi-VN" sz="8800" dirty="0">
              <a:latin typeface="HP001 Tap Do" pitchFamily="34" charset="-93"/>
            </a:endParaRPr>
          </a:p>
          <a:p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776024" y="3515028"/>
            <a:ext cx="190148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Ǖ</a:t>
            </a:r>
            <a:r>
              <a:rPr lang="el-GR" sz="8800" dirty="0">
                <a:latin typeface="HP001" pitchFamily="34" charset="-93"/>
              </a:rPr>
              <a:t>Μ</a:t>
            </a:r>
            <a:r>
              <a:rPr lang="vi-VN" sz="8800" dirty="0" smtClean="0">
                <a:latin typeface="HP001" pitchFamily="34" charset="-93"/>
              </a:rPr>
              <a:t>ɐ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234376" y="3515028"/>
            <a:ext cx="18726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 smtClean="0">
                <a:latin typeface="HP001" pitchFamily="34" charset="-93"/>
              </a:rPr>
              <a:t>trà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6559189" y="3512568"/>
            <a:ext cx="25699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η</a:t>
            </a:r>
            <a:r>
              <a:rPr lang="vi-VN" sz="8800" dirty="0">
                <a:latin typeface="HP001" pitchFamily="34" charset="-93"/>
              </a:rPr>
              <a:t>à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224167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85748" y="5328791"/>
            <a:ext cx="9019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33CC"/>
                </a:solidFill>
                <a:latin typeface="VNI-Avo" pitchFamily="2" charset="0"/>
              </a:rPr>
              <a:t>   Baø ra thuû ñoâ. Baø cho beù quaø queâ. Boá ñöa baø ñi Bôø Hoà, phoá coå.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A4460D40-BA08-4FC9-8B9D-60D7B01C54E7}"/>
              </a:ext>
            </a:extLst>
          </p:cNvPr>
          <p:cNvCxnSpPr/>
          <p:nvPr/>
        </p:nvCxnSpPr>
        <p:spPr bwMode="auto">
          <a:xfrm>
            <a:off x="2834029" y="6430072"/>
            <a:ext cx="58034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0FCBFDAD-A8A9-4629-ACB4-428177D2829A}"/>
              </a:ext>
            </a:extLst>
          </p:cNvPr>
          <p:cNvCxnSpPr/>
          <p:nvPr/>
        </p:nvCxnSpPr>
        <p:spPr bwMode="auto">
          <a:xfrm>
            <a:off x="5562600" y="5943600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D3E434B5-8E42-432F-8215-981CC4D240A7}"/>
              </a:ext>
            </a:extLst>
          </p:cNvPr>
          <p:cNvCxnSpPr/>
          <p:nvPr/>
        </p:nvCxnSpPr>
        <p:spPr bwMode="auto">
          <a:xfrm>
            <a:off x="6477000" y="5943600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69C9C8-E8DE-446C-9EAD-E579724E3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11" y="1467291"/>
            <a:ext cx="8077200" cy="375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73216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505200" y="735192"/>
            <a:ext cx="6089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33CC"/>
                </a:solidFill>
                <a:latin typeface="VNI-Avo" pitchFamily="2" charset="0"/>
              </a:rPr>
              <a:t>Caûm ôn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6D7AE56-291A-4600-968C-857875629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3078"/>
            <a:ext cx="7924800" cy="422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743200" y="1246413"/>
            <a:ext cx="3946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cuû saû         reã tre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43200" y="2438400"/>
            <a:ext cx="5219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Baø cho meï kheá chua.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0800" y="1703613"/>
            <a:ext cx="38443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laù mía     tre giaø</a:t>
            </a:r>
            <a:endParaRPr lang="en-US" sz="3600" b="1">
              <a:solidFill>
                <a:srgbClr val="00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1287" y="2613998"/>
            <a:ext cx="6995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Baø ñi chôï mua caù, döa chua.</a:t>
            </a:r>
            <a:endParaRPr lang="en-US" sz="3600" b="1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00CC00"/>
                </a:solidFill>
              </a:rPr>
              <a:t>Ghép đôi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59526" y="1436059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cöûa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3300763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muøa</a:t>
            </a:r>
            <a:endParaRPr lang="en-US" sz="44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3562" y="3315277"/>
            <a:ext cx="1918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soå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2590" y="1459488"/>
            <a:ext cx="27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thu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6763E-6 L -0.36562 -0.272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13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93642E-7 L -0.39879 0.275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48" y="13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8159" y="2038872"/>
            <a:ext cx="8375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33CC"/>
                </a:solidFill>
                <a:latin typeface="VNI-Avo" pitchFamily="2" charset="0"/>
              </a:rPr>
              <a:t>Haõy tìm 1 töø coù tieáng chöùa aâm  </a:t>
            </a:r>
            <a:r>
              <a:rPr lang="en-US" sz="4400" b="1" smtClean="0">
                <a:solidFill>
                  <a:srgbClr val="FF0000"/>
                </a:solidFill>
                <a:latin typeface="VNI-Avo" pitchFamily="2" charset="0"/>
              </a:rPr>
              <a:t>ua.</a:t>
            </a:r>
            <a:endParaRPr lang="en-US" sz="44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AD5D42-28D5-4D13-87B2-FFF070F87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38" y="1447800"/>
            <a:ext cx="6803334" cy="46605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48768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15000" y="5029200"/>
            <a:ext cx="115252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3" action="ppaction://hlinksldjump"/>
          </p:cNvPr>
          <p:cNvSpPr/>
          <p:nvPr/>
        </p:nvSpPr>
        <p:spPr>
          <a:xfrm>
            <a:off x="1219200" y="1466717"/>
            <a:ext cx="356615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16" name="Rectangle 15">
            <a:hlinkClick r:id="rId4" action="ppaction://hlinksldjump"/>
          </p:cNvPr>
          <p:cNvSpPr/>
          <p:nvPr/>
        </p:nvSpPr>
        <p:spPr>
          <a:xfrm>
            <a:off x="1219200" y="3857558"/>
            <a:ext cx="356615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17" name="Rectangle 16">
            <a:hlinkClick r:id="rId5" action="ppaction://hlinksldjump"/>
          </p:cNvPr>
          <p:cNvSpPr/>
          <p:nvPr/>
        </p:nvSpPr>
        <p:spPr>
          <a:xfrm>
            <a:off x="4738687" y="1478558"/>
            <a:ext cx="3338513" cy="2400210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2</a:t>
            </a:r>
            <a:endParaRPr lang="vi-VN" sz="5400"/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4709159" y="3857557"/>
            <a:ext cx="3368041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05B3BBA-AD06-47B6-A8A2-D6FCE1ED0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184"/>
          <a:stretch/>
        </p:blipFill>
        <p:spPr>
          <a:xfrm>
            <a:off x="0" y="70192"/>
            <a:ext cx="9144000" cy="3308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26414" y="3835507"/>
            <a:ext cx="8841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VNI-Avo" pitchFamily="2" charset="0"/>
              </a:rPr>
              <a:t>Caû nhaø töø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4400" b="1">
                <a:latin typeface="VNI-Avo" pitchFamily="2" charset="0"/>
              </a:rPr>
              <a:t>oá veà thaêm </a:t>
            </a:r>
            <a:r>
              <a:rPr lang="en-US" sz="4400" b="1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4400" b="1">
                <a:latin typeface="VNI-Avo" pitchFamily="2" charset="0"/>
              </a:rPr>
              <a:t>eâ.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268069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65065" y="2847673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ph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3079" y="1828800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ph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80946" y="2862178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03893" y="1828800"/>
            <a:ext cx="968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620000" y="1828800"/>
            <a:ext cx="68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eâ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 flipH="1">
            <a:off x="6415986" y="609600"/>
            <a:ext cx="1356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qu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60515B-7A8C-47ED-9191-8E5AB003BBC1}"/>
              </a:ext>
            </a:extLst>
          </p:cNvPr>
          <p:cNvSpPr txBox="1"/>
          <p:nvPr/>
        </p:nvSpPr>
        <p:spPr>
          <a:xfrm>
            <a:off x="1219200" y="609600"/>
            <a:ext cx="1356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VNI-Avo" pitchFamily="2" charset="0"/>
              </a:rPr>
              <a:t>ph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AE982A8-A4D8-4518-AE37-F34ECF6D639A}"/>
              </a:ext>
            </a:extLst>
          </p:cNvPr>
          <p:cNvSpPr txBox="1"/>
          <p:nvPr/>
        </p:nvSpPr>
        <p:spPr>
          <a:xfrm flipH="1">
            <a:off x="7162799" y="2877668"/>
            <a:ext cx="76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eâ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C51E201-6E37-465F-95CB-F7110AAEC0D6}"/>
              </a:ext>
            </a:extLst>
          </p:cNvPr>
          <p:cNvSpPr txBox="1"/>
          <p:nvPr/>
        </p:nvSpPr>
        <p:spPr>
          <a:xfrm flipH="1">
            <a:off x="2438400" y="1828800"/>
            <a:ext cx="60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oâ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4A2E355-6B87-430F-82F4-E304716453D8}"/>
              </a:ext>
            </a:extLst>
          </p:cNvPr>
          <p:cNvSpPr txBox="1"/>
          <p:nvPr/>
        </p:nvSpPr>
        <p:spPr>
          <a:xfrm flipH="1">
            <a:off x="1952741" y="2826889"/>
            <a:ext cx="714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oáâ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29" grpId="0"/>
      <p:bldP spid="30" grpId="0"/>
      <p:bldP spid="31" grpId="0"/>
      <p:bldP spid="2" grpId="0"/>
      <p:bldP spid="27" grpId="0"/>
      <p:bldP spid="2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ph</a:t>
            </a:r>
            <a:r>
              <a:rPr lang="vi-VN" sz="6000" b="1">
                <a:solidFill>
                  <a:srgbClr val="FF0000"/>
                </a:solidFill>
                <a:latin typeface="Comic Sans MS" pitchFamily="66" charset="0"/>
              </a:rPr>
              <a:t>,</a:t>
            </a:r>
            <a:r>
              <a:rPr lang="en-US" sz="6000" b="1">
                <a:solidFill>
                  <a:srgbClr val="FF0000"/>
                </a:solidFill>
                <a:latin typeface="Comic Sans MS" pitchFamily="66" charset="0"/>
              </a:rPr>
              <a:t>qu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3670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th</a:t>
            </a:r>
            <a:r>
              <a:rPr lang="vi-VN" sz="2400" b="1">
                <a:solidFill>
                  <a:srgbClr val="FF0000"/>
                </a:solidFill>
                <a:latin typeface="Comic Sans MS" pitchFamily="66" charset="0"/>
              </a:rPr>
              <a:t>, </a:t>
            </a:r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ia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38600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83" y="4572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5637" y="419100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ô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4190031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VNI-Avo" pitchFamily="2" charset="0"/>
              </a:rPr>
              <a:t>phôû</a:t>
            </a:r>
            <a:endParaRPr lang="en-US" sz="3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1371600" y="4093734"/>
            <a:ext cx="141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VNI-Avo" pitchFamily="2" charset="0"/>
              </a:rPr>
              <a:t>phôû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="" xmlns:a16="http://schemas.microsoft.com/office/drawing/2014/main" id="{C3CEF78A-D03C-413B-8B22-A82A2DF5A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5709870" y="4343405"/>
            <a:ext cx="565312" cy="39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6437" y="41860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VNI-Avo" pitchFamily="2" charset="0"/>
              </a:rPr>
              <a:t>ph</a:t>
            </a:r>
          </a:p>
        </p:txBody>
      </p: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442578"/>
              </p:ext>
            </p:extLst>
          </p:nvPr>
        </p:nvGraphicFramePr>
        <p:xfrm>
          <a:off x="0" y="2118360"/>
          <a:ext cx="9829799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36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82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866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254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3825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678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1702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phaø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phí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0033CC"/>
                          </a:solidFill>
                          <a:latin typeface="VNI-Avo" pitchFamily="2" charset="0"/>
                        </a:rPr>
                        <a:t> phôû</a:t>
                      </a:r>
                    </a:p>
                    <a:p>
                      <a:pPr algn="ctr"/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quaï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queâ</a:t>
                      </a:r>
                    </a:p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queá</a:t>
                      </a:r>
                    </a:p>
                    <a:p>
                      <a:pPr algn="l"/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7209</TotalTime>
  <Words>296</Words>
  <Application>Microsoft Office PowerPoint</Application>
  <PresentationFormat>On-screen Show (4:3)</PresentationFormat>
  <Paragraphs>132</Paragraphs>
  <Slides>38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Arial</vt:lpstr>
      <vt:lpstr>VNI-Avo</vt:lpstr>
      <vt:lpstr>HP001 Tap Do</vt:lpstr>
      <vt:lpstr>Comic Sans MS</vt:lpstr>
      <vt:lpstr>HP-087</vt:lpstr>
      <vt:lpstr>.VnCooper</vt:lpstr>
      <vt:lpstr>HP001</vt:lpstr>
      <vt:lpstr>Times New Roman</vt:lpstr>
      <vt:lpstr>Calibri</vt:lpstr>
      <vt:lpstr>.VnUniverse</vt:lpstr>
      <vt:lpstr>HP001 4H Normal</vt:lpstr>
      <vt:lpstr>Arial Rounded MT Bold</vt:lpstr>
      <vt:lpstr>.VnAvant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</cp:lastModifiedBy>
  <cp:revision>334</cp:revision>
  <dcterms:created xsi:type="dcterms:W3CDTF">2006-08-16T00:00:00Z</dcterms:created>
  <dcterms:modified xsi:type="dcterms:W3CDTF">2020-08-25T12:20:13Z</dcterms:modified>
</cp:coreProperties>
</file>